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1"/>
  </p:notesMasterIdLst>
  <p:sldIdLst>
    <p:sldId id="256" r:id="rId5"/>
    <p:sldId id="257" r:id="rId6"/>
    <p:sldId id="260" r:id="rId7"/>
    <p:sldId id="301" r:id="rId8"/>
    <p:sldId id="302" r:id="rId9"/>
    <p:sldId id="303" r:id="rId10"/>
    <p:sldId id="304" r:id="rId11"/>
    <p:sldId id="306" r:id="rId12"/>
    <p:sldId id="308" r:id="rId13"/>
    <p:sldId id="311" r:id="rId14"/>
    <p:sldId id="307" r:id="rId15"/>
    <p:sldId id="312" r:id="rId16"/>
    <p:sldId id="305" r:id="rId17"/>
    <p:sldId id="309" r:id="rId18"/>
    <p:sldId id="310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9A1A7-1487-4E4D-98E7-6F337F90CB8B}" v="2" dt="2024-02-20T14:41:22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5934"/>
  </p:normalViewPr>
  <p:slideViewPr>
    <p:cSldViewPr snapToGrid="0">
      <p:cViewPr varScale="1">
        <p:scale>
          <a:sx n="99" d="100"/>
          <a:sy n="99" d="100"/>
        </p:scale>
        <p:origin x="8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Connolly" userId="a5ae70e38fbeb50b" providerId="LiveId" clId="{43E9A1A7-1487-4E4D-98E7-6F337F90CB8B}"/>
    <pc:docChg chg="undo custSel addSld delSld modSld sldOrd">
      <pc:chgData name="Thomas Connolly" userId="a5ae70e38fbeb50b" providerId="LiveId" clId="{43E9A1A7-1487-4E4D-98E7-6F337F90CB8B}" dt="2024-02-20T14:59:38.915" v="240" actId="47"/>
      <pc:docMkLst>
        <pc:docMk/>
      </pc:docMkLst>
      <pc:sldChg chg="modSp mod">
        <pc:chgData name="Thomas Connolly" userId="a5ae70e38fbeb50b" providerId="LiveId" clId="{43E9A1A7-1487-4E4D-98E7-6F337F90CB8B}" dt="2024-02-20T14:00:49.063" v="21" actId="20577"/>
        <pc:sldMkLst>
          <pc:docMk/>
          <pc:sldMk cId="2259308896" sldId="256"/>
        </pc:sldMkLst>
        <pc:spChg chg="mod">
          <ac:chgData name="Thomas Connolly" userId="a5ae70e38fbeb50b" providerId="LiveId" clId="{43E9A1A7-1487-4E4D-98E7-6F337F90CB8B}" dt="2024-02-20T14:00:49.063" v="21" actId="20577"/>
          <ac:spMkLst>
            <pc:docMk/>
            <pc:sldMk cId="2259308896" sldId="256"/>
            <ac:spMk id="3" creationId="{A068D447-28D3-4F5F-B2DC-FD67E9015868}"/>
          </ac:spMkLst>
        </pc:spChg>
      </pc:sldChg>
      <pc:sldChg chg="modSp mod">
        <pc:chgData name="Thomas Connolly" userId="a5ae70e38fbeb50b" providerId="LiveId" clId="{43E9A1A7-1487-4E4D-98E7-6F337F90CB8B}" dt="2024-02-20T14:59:01.258" v="234" actId="20577"/>
        <pc:sldMkLst>
          <pc:docMk/>
          <pc:sldMk cId="1325608595" sldId="257"/>
        </pc:sldMkLst>
        <pc:spChg chg="mod">
          <ac:chgData name="Thomas Connolly" userId="a5ae70e38fbeb50b" providerId="LiveId" clId="{43E9A1A7-1487-4E4D-98E7-6F337F90CB8B}" dt="2024-02-20T14:56:57.495" v="85" actId="14100"/>
          <ac:spMkLst>
            <pc:docMk/>
            <pc:sldMk cId="1325608595" sldId="257"/>
            <ac:spMk id="2" creationId="{912DF434-28DB-4621-A497-D62C41CE0419}"/>
          </ac:spMkLst>
        </pc:spChg>
        <pc:spChg chg="mod">
          <ac:chgData name="Thomas Connolly" userId="a5ae70e38fbeb50b" providerId="LiveId" clId="{43E9A1A7-1487-4E4D-98E7-6F337F90CB8B}" dt="2024-02-20T14:59:01.258" v="234" actId="20577"/>
          <ac:spMkLst>
            <pc:docMk/>
            <pc:sldMk cId="1325608595" sldId="257"/>
            <ac:spMk id="3" creationId="{22788C46-D0BC-4307-AE55-7601A139E7CB}"/>
          </ac:spMkLst>
        </pc:spChg>
      </pc:sldChg>
      <pc:sldChg chg="del">
        <pc:chgData name="Thomas Connolly" userId="a5ae70e38fbeb50b" providerId="LiveId" clId="{43E9A1A7-1487-4E4D-98E7-6F337F90CB8B}" dt="2024-02-20T14:02:03.197" v="22" actId="47"/>
        <pc:sldMkLst>
          <pc:docMk/>
          <pc:sldMk cId="1639799154" sldId="258"/>
        </pc:sldMkLst>
      </pc:sldChg>
      <pc:sldChg chg="addSp delSp modSp mod chgLayout">
        <pc:chgData name="Thomas Connolly" userId="a5ae70e38fbeb50b" providerId="LiveId" clId="{43E9A1A7-1487-4E4D-98E7-6F337F90CB8B}" dt="2024-02-20T14:06:30.616" v="35" actId="22"/>
        <pc:sldMkLst>
          <pc:docMk/>
          <pc:sldMk cId="4212917468" sldId="260"/>
        </pc:sldMkLst>
        <pc:spChg chg="del mod ord">
          <ac:chgData name="Thomas Connolly" userId="a5ae70e38fbeb50b" providerId="LiveId" clId="{43E9A1A7-1487-4E4D-98E7-6F337F90CB8B}" dt="2024-02-20T14:03:07.087" v="25" actId="478"/>
          <ac:spMkLst>
            <pc:docMk/>
            <pc:sldMk cId="4212917468" sldId="260"/>
            <ac:spMk id="2" creationId="{F96F75DE-8A44-4EC5-83C6-95BDDF10DFD9}"/>
          </ac:spMkLst>
        </pc:spChg>
        <pc:spChg chg="add del mod">
          <ac:chgData name="Thomas Connolly" userId="a5ae70e38fbeb50b" providerId="LiveId" clId="{43E9A1A7-1487-4E4D-98E7-6F337F90CB8B}" dt="2024-02-20T14:03:38.883" v="26" actId="478"/>
          <ac:spMkLst>
            <pc:docMk/>
            <pc:sldMk cId="4212917468" sldId="260"/>
            <ac:spMk id="5" creationId="{13D2FAE6-6898-A2F3-4C35-89A933FF88A7}"/>
          </ac:spMkLst>
        </pc:spChg>
        <pc:spChg chg="add del mod">
          <ac:chgData name="Thomas Connolly" userId="a5ae70e38fbeb50b" providerId="LiveId" clId="{43E9A1A7-1487-4E4D-98E7-6F337F90CB8B}" dt="2024-02-20T14:06:30.616" v="35" actId="22"/>
          <ac:spMkLst>
            <pc:docMk/>
            <pc:sldMk cId="4212917468" sldId="260"/>
            <ac:spMk id="7" creationId="{55786F70-D3F8-A302-4F0A-F67F3C1932E2}"/>
          </ac:spMkLst>
        </pc:spChg>
        <pc:spChg chg="del mod ord">
          <ac:chgData name="Thomas Connolly" userId="a5ae70e38fbeb50b" providerId="LiveId" clId="{43E9A1A7-1487-4E4D-98E7-6F337F90CB8B}" dt="2024-02-20T14:04:01.479" v="30" actId="478"/>
          <ac:spMkLst>
            <pc:docMk/>
            <pc:sldMk cId="4212917468" sldId="260"/>
            <ac:spMk id="9" creationId="{87166719-88A6-4670-9BD6-1FF0760648C4}"/>
          </ac:spMkLst>
        </pc:spChg>
        <pc:spChg chg="mod ord">
          <ac:chgData name="Thomas Connolly" userId="a5ae70e38fbeb50b" providerId="LiveId" clId="{43E9A1A7-1487-4E4D-98E7-6F337F90CB8B}" dt="2024-02-20T14:02:48.578" v="24" actId="700"/>
          <ac:spMkLst>
            <pc:docMk/>
            <pc:sldMk cId="4212917468" sldId="260"/>
            <ac:spMk id="10" creationId="{0679DDAB-7BC8-4DE8-97CF-665B6F7327CE}"/>
          </ac:spMkLst>
        </pc:spChg>
        <pc:graphicFrameChg chg="del mod ord modGraphic">
          <ac:chgData name="Thomas Connolly" userId="a5ae70e38fbeb50b" providerId="LiveId" clId="{43E9A1A7-1487-4E4D-98E7-6F337F90CB8B}" dt="2024-02-20T14:04:36.011" v="32" actId="478"/>
          <ac:graphicFrameMkLst>
            <pc:docMk/>
            <pc:sldMk cId="4212917468" sldId="260"/>
            <ac:graphicFrameMk id="4" creationId="{403CD5FD-27C3-4342-BE41-F411CB8D6931}"/>
          </ac:graphicFrameMkLst>
        </pc:graphicFrameChg>
        <pc:picChg chg="add mod ord">
          <ac:chgData name="Thomas Connolly" userId="a5ae70e38fbeb50b" providerId="LiveId" clId="{43E9A1A7-1487-4E4D-98E7-6F337F90CB8B}" dt="2024-02-20T14:06:30.616" v="35" actId="22"/>
          <ac:picMkLst>
            <pc:docMk/>
            <pc:sldMk cId="4212917468" sldId="260"/>
            <ac:picMk id="11" creationId="{143AD388-F9DA-0FA8-7384-9AE5452C793C}"/>
          </ac:picMkLst>
        </pc:picChg>
      </pc:sldChg>
      <pc:sldChg chg="del">
        <pc:chgData name="Thomas Connolly" userId="a5ae70e38fbeb50b" providerId="LiveId" clId="{43E9A1A7-1487-4E4D-98E7-6F337F90CB8B}" dt="2024-02-20T14:02:21.549" v="23" actId="47"/>
        <pc:sldMkLst>
          <pc:docMk/>
          <pc:sldMk cId="811730917" sldId="262"/>
        </pc:sldMkLst>
      </pc:sldChg>
      <pc:sldChg chg="del">
        <pc:chgData name="Thomas Connolly" userId="a5ae70e38fbeb50b" providerId="LiveId" clId="{43E9A1A7-1487-4E4D-98E7-6F337F90CB8B}" dt="2024-02-20T14:59:30.688" v="237" actId="47"/>
        <pc:sldMkLst>
          <pc:docMk/>
          <pc:sldMk cId="2563119616" sldId="265"/>
        </pc:sldMkLst>
      </pc:sldChg>
      <pc:sldChg chg="del">
        <pc:chgData name="Thomas Connolly" userId="a5ae70e38fbeb50b" providerId="LiveId" clId="{43E9A1A7-1487-4E4D-98E7-6F337F90CB8B}" dt="2024-02-20T14:59:33.370" v="238" actId="47"/>
        <pc:sldMkLst>
          <pc:docMk/>
          <pc:sldMk cId="2721508595" sldId="266"/>
        </pc:sldMkLst>
      </pc:sldChg>
      <pc:sldChg chg="del">
        <pc:chgData name="Thomas Connolly" userId="a5ae70e38fbeb50b" providerId="LiveId" clId="{43E9A1A7-1487-4E4D-98E7-6F337F90CB8B}" dt="2024-02-20T14:59:36.251" v="239" actId="47"/>
        <pc:sldMkLst>
          <pc:docMk/>
          <pc:sldMk cId="445070695" sldId="267"/>
        </pc:sldMkLst>
      </pc:sldChg>
      <pc:sldChg chg="del">
        <pc:chgData name="Thomas Connolly" userId="a5ae70e38fbeb50b" providerId="LiveId" clId="{43E9A1A7-1487-4E4D-98E7-6F337F90CB8B}" dt="2024-02-20T14:59:38.915" v="240" actId="47"/>
        <pc:sldMkLst>
          <pc:docMk/>
          <pc:sldMk cId="3103683689" sldId="268"/>
        </pc:sldMkLst>
      </pc:sldChg>
      <pc:sldChg chg="del">
        <pc:chgData name="Thomas Connolly" userId="a5ae70e38fbeb50b" providerId="LiveId" clId="{43E9A1A7-1487-4E4D-98E7-6F337F90CB8B}" dt="2024-02-20T14:59:25.530" v="235" actId="47"/>
        <pc:sldMkLst>
          <pc:docMk/>
          <pc:sldMk cId="134718700" sldId="299"/>
        </pc:sldMkLst>
      </pc:sldChg>
      <pc:sldChg chg="del">
        <pc:chgData name="Thomas Connolly" userId="a5ae70e38fbeb50b" providerId="LiveId" clId="{43E9A1A7-1487-4E4D-98E7-6F337F90CB8B}" dt="2024-02-20T14:59:27.518" v="236" actId="47"/>
        <pc:sldMkLst>
          <pc:docMk/>
          <pc:sldMk cId="804806354" sldId="300"/>
        </pc:sldMkLst>
      </pc:sldChg>
      <pc:sldChg chg="addSp add mod">
        <pc:chgData name="Thomas Connolly" userId="a5ae70e38fbeb50b" providerId="LiveId" clId="{43E9A1A7-1487-4E4D-98E7-6F337F90CB8B}" dt="2024-02-20T14:30:50.855" v="37" actId="22"/>
        <pc:sldMkLst>
          <pc:docMk/>
          <pc:sldMk cId="1340917798" sldId="301"/>
        </pc:sldMkLst>
        <pc:picChg chg="add">
          <ac:chgData name="Thomas Connolly" userId="a5ae70e38fbeb50b" providerId="LiveId" clId="{43E9A1A7-1487-4E4D-98E7-6F337F90CB8B}" dt="2024-02-20T14:30:50.855" v="37" actId="22"/>
          <ac:picMkLst>
            <pc:docMk/>
            <pc:sldMk cId="1340917798" sldId="301"/>
            <ac:picMk id="3" creationId="{77F63B44-1864-18CE-E66C-60DC2DAF9A27}"/>
          </ac:picMkLst>
        </pc:picChg>
      </pc:sldChg>
      <pc:sldChg chg="addSp add mod">
        <pc:chgData name="Thomas Connolly" userId="a5ae70e38fbeb50b" providerId="LiveId" clId="{43E9A1A7-1487-4E4D-98E7-6F337F90CB8B}" dt="2024-02-20T14:32:12.732" v="39" actId="22"/>
        <pc:sldMkLst>
          <pc:docMk/>
          <pc:sldMk cId="833260627" sldId="302"/>
        </pc:sldMkLst>
        <pc:picChg chg="add">
          <ac:chgData name="Thomas Connolly" userId="a5ae70e38fbeb50b" providerId="LiveId" clId="{43E9A1A7-1487-4E4D-98E7-6F337F90CB8B}" dt="2024-02-20T14:32:12.732" v="39" actId="22"/>
          <ac:picMkLst>
            <pc:docMk/>
            <pc:sldMk cId="833260627" sldId="302"/>
            <ac:picMk id="4" creationId="{A7C5185B-6182-34C7-E35C-A1038E1F2775}"/>
          </ac:picMkLst>
        </pc:picChg>
      </pc:sldChg>
      <pc:sldChg chg="addSp add mod">
        <pc:chgData name="Thomas Connolly" userId="a5ae70e38fbeb50b" providerId="LiveId" clId="{43E9A1A7-1487-4E4D-98E7-6F337F90CB8B}" dt="2024-02-20T14:33:19.622" v="41" actId="22"/>
        <pc:sldMkLst>
          <pc:docMk/>
          <pc:sldMk cId="95244350" sldId="303"/>
        </pc:sldMkLst>
        <pc:picChg chg="add">
          <ac:chgData name="Thomas Connolly" userId="a5ae70e38fbeb50b" providerId="LiveId" clId="{43E9A1A7-1487-4E4D-98E7-6F337F90CB8B}" dt="2024-02-20T14:33:19.622" v="41" actId="22"/>
          <ac:picMkLst>
            <pc:docMk/>
            <pc:sldMk cId="95244350" sldId="303"/>
            <ac:picMk id="5" creationId="{AF7D43E0-7650-4EEE-2D98-5E9974C5819C}"/>
          </ac:picMkLst>
        </pc:picChg>
      </pc:sldChg>
      <pc:sldChg chg="addSp add mod">
        <pc:chgData name="Thomas Connolly" userId="a5ae70e38fbeb50b" providerId="LiveId" clId="{43E9A1A7-1487-4E4D-98E7-6F337F90CB8B}" dt="2024-02-20T14:34:30.009" v="43" actId="22"/>
        <pc:sldMkLst>
          <pc:docMk/>
          <pc:sldMk cId="2564120992" sldId="304"/>
        </pc:sldMkLst>
        <pc:picChg chg="add">
          <ac:chgData name="Thomas Connolly" userId="a5ae70e38fbeb50b" providerId="LiveId" clId="{43E9A1A7-1487-4E4D-98E7-6F337F90CB8B}" dt="2024-02-20T14:34:30.009" v="43" actId="22"/>
          <ac:picMkLst>
            <pc:docMk/>
            <pc:sldMk cId="2564120992" sldId="304"/>
            <ac:picMk id="6" creationId="{0CF9F8AC-9263-93F4-59B8-D24B7DE34228}"/>
          </ac:picMkLst>
        </pc:picChg>
      </pc:sldChg>
      <pc:sldChg chg="addSp add mod">
        <pc:chgData name="Thomas Connolly" userId="a5ae70e38fbeb50b" providerId="LiveId" clId="{43E9A1A7-1487-4E4D-98E7-6F337F90CB8B}" dt="2024-02-20T14:37:39.509" v="45" actId="22"/>
        <pc:sldMkLst>
          <pc:docMk/>
          <pc:sldMk cId="2148712588" sldId="305"/>
        </pc:sldMkLst>
        <pc:picChg chg="add">
          <ac:chgData name="Thomas Connolly" userId="a5ae70e38fbeb50b" providerId="LiveId" clId="{43E9A1A7-1487-4E4D-98E7-6F337F90CB8B}" dt="2024-02-20T14:37:39.509" v="45" actId="22"/>
          <ac:picMkLst>
            <pc:docMk/>
            <pc:sldMk cId="2148712588" sldId="305"/>
            <ac:picMk id="7" creationId="{25CD0557-8D9C-F3D2-19E9-045241A8FFD9}"/>
          </ac:picMkLst>
        </pc:picChg>
      </pc:sldChg>
      <pc:sldChg chg="addSp add mod ord">
        <pc:chgData name="Thomas Connolly" userId="a5ae70e38fbeb50b" providerId="LiveId" clId="{43E9A1A7-1487-4E4D-98E7-6F337F90CB8B}" dt="2024-02-20T14:46:58.855" v="66"/>
        <pc:sldMkLst>
          <pc:docMk/>
          <pc:sldMk cId="739267976" sldId="306"/>
        </pc:sldMkLst>
        <pc:picChg chg="add">
          <ac:chgData name="Thomas Connolly" userId="a5ae70e38fbeb50b" providerId="LiveId" clId="{43E9A1A7-1487-4E4D-98E7-6F337F90CB8B}" dt="2024-02-20T14:39:13.457" v="47" actId="22"/>
          <ac:picMkLst>
            <pc:docMk/>
            <pc:sldMk cId="739267976" sldId="306"/>
            <ac:picMk id="8" creationId="{B6A51D03-09F4-67E1-79B8-65BF62AB3BFE}"/>
          </ac:picMkLst>
        </pc:picChg>
      </pc:sldChg>
      <pc:sldChg chg="addSp add mod ord">
        <pc:chgData name="Thomas Connolly" userId="a5ae70e38fbeb50b" providerId="LiveId" clId="{43E9A1A7-1487-4E4D-98E7-6F337F90CB8B}" dt="2024-02-20T14:47:11.169" v="68"/>
        <pc:sldMkLst>
          <pc:docMk/>
          <pc:sldMk cId="3969316436" sldId="307"/>
        </pc:sldMkLst>
        <pc:picChg chg="add">
          <ac:chgData name="Thomas Connolly" userId="a5ae70e38fbeb50b" providerId="LiveId" clId="{43E9A1A7-1487-4E4D-98E7-6F337F90CB8B}" dt="2024-02-20T14:41:22.144" v="49" actId="22"/>
          <ac:picMkLst>
            <pc:docMk/>
            <pc:sldMk cId="3969316436" sldId="307"/>
            <ac:picMk id="9" creationId="{2774A24A-DE60-1052-A922-58601331DDA9}"/>
          </ac:picMkLst>
        </pc:picChg>
      </pc:sldChg>
      <pc:sldChg chg="addSp add mod ord">
        <pc:chgData name="Thomas Connolly" userId="a5ae70e38fbeb50b" providerId="LiveId" clId="{43E9A1A7-1487-4E4D-98E7-6F337F90CB8B}" dt="2024-02-20T14:47:23.250" v="70"/>
        <pc:sldMkLst>
          <pc:docMk/>
          <pc:sldMk cId="1451011575" sldId="308"/>
        </pc:sldMkLst>
        <pc:picChg chg="add">
          <ac:chgData name="Thomas Connolly" userId="a5ae70e38fbeb50b" providerId="LiveId" clId="{43E9A1A7-1487-4E4D-98E7-6F337F90CB8B}" dt="2024-02-20T14:42:04.533" v="53" actId="22"/>
          <ac:picMkLst>
            <pc:docMk/>
            <pc:sldMk cId="1451011575" sldId="308"/>
            <ac:picMk id="9" creationId="{17D3916A-C6C1-7AEA-C665-2C90D421BE61}"/>
          </ac:picMkLst>
        </pc:picChg>
      </pc:sldChg>
      <pc:sldChg chg="addSp add mod">
        <pc:chgData name="Thomas Connolly" userId="a5ae70e38fbeb50b" providerId="LiveId" clId="{43E9A1A7-1487-4E4D-98E7-6F337F90CB8B}" dt="2024-02-20T14:43:08.022" v="55" actId="22"/>
        <pc:sldMkLst>
          <pc:docMk/>
          <pc:sldMk cId="1605977684" sldId="309"/>
        </pc:sldMkLst>
        <pc:picChg chg="add">
          <ac:chgData name="Thomas Connolly" userId="a5ae70e38fbeb50b" providerId="LiveId" clId="{43E9A1A7-1487-4E4D-98E7-6F337F90CB8B}" dt="2024-02-20T14:43:08.022" v="55" actId="22"/>
          <ac:picMkLst>
            <pc:docMk/>
            <pc:sldMk cId="1605977684" sldId="309"/>
            <ac:picMk id="12" creationId="{36A39EA4-7563-9069-E4D9-87A94CB07BA7}"/>
          </ac:picMkLst>
        </pc:picChg>
      </pc:sldChg>
      <pc:sldChg chg="addSp add mod">
        <pc:chgData name="Thomas Connolly" userId="a5ae70e38fbeb50b" providerId="LiveId" clId="{43E9A1A7-1487-4E4D-98E7-6F337F90CB8B}" dt="2024-02-20T14:43:55.193" v="57" actId="22"/>
        <pc:sldMkLst>
          <pc:docMk/>
          <pc:sldMk cId="2220439694" sldId="310"/>
        </pc:sldMkLst>
        <pc:picChg chg="add">
          <ac:chgData name="Thomas Connolly" userId="a5ae70e38fbeb50b" providerId="LiveId" clId="{43E9A1A7-1487-4E4D-98E7-6F337F90CB8B}" dt="2024-02-20T14:43:55.193" v="57" actId="22"/>
          <ac:picMkLst>
            <pc:docMk/>
            <pc:sldMk cId="2220439694" sldId="310"/>
            <ac:picMk id="13" creationId="{9D35B1C0-09A1-CEA3-1CA3-01CA5847FDBB}"/>
          </ac:picMkLst>
        </pc:picChg>
      </pc:sldChg>
      <pc:sldChg chg="addSp add mod ord">
        <pc:chgData name="Thomas Connolly" userId="a5ae70e38fbeb50b" providerId="LiveId" clId="{43E9A1A7-1487-4E4D-98E7-6F337F90CB8B}" dt="2024-02-20T14:48:11.003" v="72"/>
        <pc:sldMkLst>
          <pc:docMk/>
          <pc:sldMk cId="1274339248" sldId="311"/>
        </pc:sldMkLst>
        <pc:picChg chg="add">
          <ac:chgData name="Thomas Connolly" userId="a5ae70e38fbeb50b" providerId="LiveId" clId="{43E9A1A7-1487-4E4D-98E7-6F337F90CB8B}" dt="2024-02-20T14:45:07.078" v="59" actId="22"/>
          <ac:picMkLst>
            <pc:docMk/>
            <pc:sldMk cId="1274339248" sldId="311"/>
            <ac:picMk id="14" creationId="{83FEFC7F-83F9-BBF2-419C-8E93989C8010}"/>
          </ac:picMkLst>
        </pc:picChg>
      </pc:sldChg>
      <pc:sldChg chg="addSp modSp add mod ord">
        <pc:chgData name="Thomas Connolly" userId="a5ae70e38fbeb50b" providerId="LiveId" clId="{43E9A1A7-1487-4E4D-98E7-6F337F90CB8B}" dt="2024-02-20T14:54:40.373" v="75"/>
        <pc:sldMkLst>
          <pc:docMk/>
          <pc:sldMk cId="1553815830" sldId="312"/>
        </pc:sldMkLst>
        <pc:picChg chg="add mod">
          <ac:chgData name="Thomas Connolly" userId="a5ae70e38fbeb50b" providerId="LiveId" clId="{43E9A1A7-1487-4E4D-98E7-6F337F90CB8B}" dt="2024-02-20T14:46:03.094" v="62" actId="1035"/>
          <ac:picMkLst>
            <pc:docMk/>
            <pc:sldMk cId="1553815830" sldId="312"/>
            <ac:picMk id="15" creationId="{9A5614BC-2FF2-EF4B-1604-BAD8874D8E09}"/>
          </ac:picMkLst>
        </pc:picChg>
        <pc:picChg chg="add">
          <ac:chgData name="Thomas Connolly" userId="a5ae70e38fbeb50b" providerId="LiveId" clId="{43E9A1A7-1487-4E4D-98E7-6F337F90CB8B}" dt="2024-02-20T14:54:24.262" v="73" actId="22"/>
          <ac:picMkLst>
            <pc:docMk/>
            <pc:sldMk cId="1553815830" sldId="312"/>
            <ac:picMk id="17" creationId="{ED646FDA-D328-F853-E9CB-465A12FB58D6}"/>
          </ac:picMkLst>
        </pc:picChg>
      </pc:sldChg>
      <pc:sldChg chg="new del">
        <pc:chgData name="Thomas Connolly" userId="a5ae70e38fbeb50b" providerId="LiveId" clId="{43E9A1A7-1487-4E4D-98E7-6F337F90CB8B}" dt="2024-02-20T14:46:29.843" v="64" actId="680"/>
        <pc:sldMkLst>
          <pc:docMk/>
          <pc:sldMk cId="464617315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mailto:tjc@theconnollyfinancialadvisors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4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Education includes Understanding </a:t>
            </a:r>
            <a:br>
              <a:rPr lang="en-US" dirty="0"/>
            </a:br>
            <a:r>
              <a:rPr lang="en-US" dirty="0"/>
              <a:t>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521" y="3885858"/>
            <a:ext cx="4945487" cy="263729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Thomas J Connolly</a:t>
            </a:r>
          </a:p>
          <a:p>
            <a:r>
              <a:rPr lang="en-US" dirty="0">
                <a:cs typeface="Calibri"/>
              </a:rPr>
              <a:t>The Connolly Financial Advisors, LLC</a:t>
            </a:r>
          </a:p>
          <a:p>
            <a:r>
              <a:rPr lang="en-US" dirty="0">
                <a:cs typeface="Calibri"/>
                <a:hlinkClick r:id="rId2"/>
              </a:rPr>
              <a:t>tjc@theconnollyfinancialadvisors.com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3" action="ppaction://hlinksldjump"/>
              </a:rPr>
              <a:t>TheJoyofInvesting.com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February 20,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3916A-C6C1-7AEA-C665-2C90D421B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982" y="280416"/>
            <a:ext cx="8670036" cy="6297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39EA4-7563-9069-E4D9-87A94CB07B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5B1C0-09A1-CEA3-1CA3-01CA5847FD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EFC7F-83F9-BBF2-419C-8E93989C8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3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74A24A-DE60-1052-A922-58601331D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3916A-C6C1-7AEA-C665-2C90D421B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982" y="280416"/>
            <a:ext cx="8670036" cy="6297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39EA4-7563-9069-E4D9-87A94CB07B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5B1C0-09A1-CEA3-1CA3-01CA5847FD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FEFC7F-83F9-BBF2-419C-8E93989C80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5614BC-2FF2-EF4B-1604-BAD8874D8E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8696" y="273215"/>
            <a:ext cx="8674608" cy="62986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646FDA-D328-F853-E9CB-465A12FB5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12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3916A-C6C1-7AEA-C665-2C90D421B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982" y="280416"/>
            <a:ext cx="8670036" cy="6297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39EA4-7563-9069-E4D9-87A94CB07B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7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3916A-C6C1-7AEA-C665-2C90D421B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982" y="280416"/>
            <a:ext cx="8670036" cy="6297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A39EA4-7563-9069-E4D9-87A94CB07B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5B1C0-09A1-CEA3-1CA3-01CA5847FD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3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B443-F374-4074-A3AF-F824D82C8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/>
          <a:lstStyle/>
          <a:p>
            <a:r>
              <a:rPr lang="en-US" dirty="0"/>
              <a:t>Walt Disney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9013BD0-EEB5-4536-B6C3-3DCD3D3F1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way to get started is to quit talking and begin doing.</a:t>
            </a:r>
          </a:p>
        </p:txBody>
      </p:sp>
      <p:pic>
        <p:nvPicPr>
          <p:cNvPr id="4" name="Picture Placeholder 3" descr="A tree covered in snow">
            <a:extLst>
              <a:ext uri="{FF2B5EF4-FFF2-40B4-BE49-F238E27FC236}">
                <a16:creationId xmlns:a16="http://schemas.microsoft.com/office/drawing/2014/main" id="{47C8ECED-459E-4C1F-B2EA-4B036DE56C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536575"/>
            <a:ext cx="2366963" cy="2760663"/>
          </a:xfrm>
        </p:spPr>
      </p:pic>
      <p:pic>
        <p:nvPicPr>
          <p:cNvPr id="9" name="Picture Placeholder 8" descr="A picture containing outdoor, plant, nature, tall">
            <a:extLst>
              <a:ext uri="{FF2B5EF4-FFF2-40B4-BE49-F238E27FC236}">
                <a16:creationId xmlns:a16="http://schemas.microsoft.com/office/drawing/2014/main" id="{3E8467EC-EAFA-41AA-9D43-AE1388D919F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887" y="543842"/>
            <a:ext cx="2366963" cy="2760663"/>
          </a:xfrm>
        </p:spPr>
      </p:pic>
      <p:pic>
        <p:nvPicPr>
          <p:cNvPr id="11" name="Picture Placeholder 10" descr="A close up of a green plant">
            <a:extLst>
              <a:ext uri="{FF2B5EF4-FFF2-40B4-BE49-F238E27FC236}">
                <a16:creationId xmlns:a16="http://schemas.microsoft.com/office/drawing/2014/main" id="{D09F86DB-FD3D-46AA-BE4E-8097B0D4D7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642" y="3563566"/>
            <a:ext cx="2366963" cy="2760663"/>
          </a:xfrm>
        </p:spPr>
      </p:pic>
      <p:pic>
        <p:nvPicPr>
          <p:cNvPr id="6" name="Picture Placeholder 5" descr="A close up of a plant">
            <a:extLst>
              <a:ext uri="{FF2B5EF4-FFF2-40B4-BE49-F238E27FC236}">
                <a16:creationId xmlns:a16="http://schemas.microsoft.com/office/drawing/2014/main" id="{B8344418-C7C3-4FAF-A282-B36151FA2F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779" y="3570833"/>
            <a:ext cx="2366963" cy="2760663"/>
          </a:xfrm>
        </p:spPr>
      </p:pic>
    </p:spTree>
    <p:extLst>
      <p:ext uri="{BB962C8B-B14F-4D97-AF65-F5344CB8AC3E}">
        <p14:creationId xmlns:p14="http://schemas.microsoft.com/office/powerpoint/2010/main" val="9623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394149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472744"/>
            <a:ext cx="3060000" cy="3342835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Slides 3 thru 11 show the overall Crypto Market Value Picture</a:t>
            </a:r>
          </a:p>
          <a:p>
            <a:pPr algn="l"/>
            <a:r>
              <a:rPr lang="en-US" dirty="0"/>
              <a:t>Slides 12 thru 15 show the changes in the 105 Portfolio 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255CA119-3AE4-4D6A-AB16-C0625CAA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>
            <a:normAutofit/>
          </a:bodyPr>
          <a:lstStyle/>
          <a:p>
            <a:r>
              <a:rPr lang="en-US" dirty="0"/>
              <a:t>Sample Footer Text</a:t>
            </a:r>
          </a:p>
        </p:txBody>
      </p:sp>
      <p:pic>
        <p:nvPicPr>
          <p:cNvPr id="10" name="Picture Placeholder 9" descr="A picture containing outdoor, train, bridge, traveling">
            <a:extLst>
              <a:ext uri="{FF2B5EF4-FFF2-40B4-BE49-F238E27FC236}">
                <a16:creationId xmlns:a16="http://schemas.microsoft.com/office/drawing/2014/main" id="{BE113317-F75C-4F41-AA60-AB7B65AD93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987" y="0"/>
            <a:ext cx="7212013" cy="6858000"/>
          </a:xfr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6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6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3AD388-F9DA-0FA8-7384-9AE5452C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696" y="279654"/>
            <a:ext cx="8674608" cy="62986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63B44-1864-18CE-E66C-60DC2DAF9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5185B-6182-34C7-E35C-A1038E1F2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7D43E0-7650-4EEE-2D98-5E9974C581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9F8AC-9263-93F4-59B8-D24B7DE34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CD0557-8D9C-F3D2-19E9-045241A8F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696" y="279654"/>
            <a:ext cx="8674608" cy="6298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A51D03-09F4-67E1-79B8-65BF62AB3B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220" y="280416"/>
            <a:ext cx="8671560" cy="6297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3916A-C6C1-7AEA-C665-2C90D421BE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0982" y="280416"/>
            <a:ext cx="8670036" cy="62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157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02E5C16-0C12-46F7-AC7E-7CB6B62A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{75785535-805D-4BC5-811D-FB5476458769}tf11158769_win32</Template>
  <TotalTime>63</TotalTime>
  <Words>82</Words>
  <Application>Microsoft Office PowerPoint</Application>
  <PresentationFormat>Widescreen</PresentationFormat>
  <Paragraphs>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Next LT Pro</vt:lpstr>
      <vt:lpstr>Calibri</vt:lpstr>
      <vt:lpstr>Goudy Old Style</vt:lpstr>
      <vt:lpstr>Wingdings</vt:lpstr>
      <vt:lpstr>FrostyVTI</vt:lpstr>
      <vt:lpstr>Education includes Understanding  Charts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Walt Disney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includes Understanding  Charts</dc:title>
  <dc:creator>Thomas Connolly</dc:creator>
  <cp:lastModifiedBy>Thomas Connolly</cp:lastModifiedBy>
  <cp:revision>1</cp:revision>
  <dcterms:created xsi:type="dcterms:W3CDTF">2024-02-20T13:55:53Z</dcterms:created>
  <dcterms:modified xsi:type="dcterms:W3CDTF">2024-02-20T14:59:44Z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